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D497A07F-104C-4111-B404-00F82B21F0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无标题节" id="{61E6E2E4-1378-450D-B8FA-BC3CA6F0CD60}">
          <p14:sldIdLst>
            <p14:sldId id="266"/>
            <p14:sldId id="269"/>
            <p14:sldId id="270"/>
            <p14:sldId id="271"/>
            <p14:sldId id="272"/>
            <p14:sldId id="273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67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67A7B-F76D-4901-88B7-612EA92AD46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EE15-C0C7-4054-A14A-321465C39C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906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AEE15-C0C7-4054-A14A-321465C39CB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2596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AEE15-C0C7-4054-A14A-321465C39CB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473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2021-5-11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鼓式制动器调整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7798" y="6307088"/>
            <a:ext cx="6400800" cy="550912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沈阳远大智能工业集团股份有限公司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8991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电磁铁内部检查和维护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：清理电磁铁内部。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97092" y="1772816"/>
            <a:ext cx="4041775" cy="639762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5</a:t>
            </a:r>
            <a:r>
              <a:rPr lang="zh-CN" altLang="en-US" sz="2000" dirty="0">
                <a:latin typeface="+mn-ea"/>
              </a:rPr>
              <a:t>：检查动铁芯端部与松闸杆接触而产生的划痕情况，划痕若高出表面，须修正平整</a:t>
            </a:r>
            <a:r>
              <a:rPr lang="zh-CN" altLang="en-US" sz="2000" dirty="0" smtClean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2295846" cy="1895740"/>
          </a:xfrm>
        </p:spPr>
      </p:pic>
      <p:pic>
        <p:nvPicPr>
          <p:cNvPr id="8" name="内容占位符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7" y="1948451"/>
            <a:ext cx="1943371" cy="2934110"/>
          </a:xfrm>
        </p:spPr>
      </p:pic>
    </p:spTree>
    <p:extLst>
      <p:ext uri="{BB962C8B-B14F-4D97-AF65-F5344CB8AC3E}">
        <p14:creationId xmlns="" xmlns:p14="http://schemas.microsoft.com/office/powerpoint/2010/main" val="196337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8" y="2667643"/>
            <a:ext cx="2381583" cy="2152951"/>
          </a:xfrm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1043608" y="1268760"/>
            <a:ext cx="7643192" cy="1368152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6</a:t>
            </a:r>
            <a:r>
              <a:rPr lang="zh-CN" altLang="en-US" sz="2000" dirty="0">
                <a:latin typeface="+mn-ea"/>
              </a:rPr>
              <a:t>：完成以上步骤后，在装回前动芯支撑部位均匀涂耐高温润滑脂（推荐品牌：</a:t>
            </a:r>
            <a:r>
              <a:rPr lang="en-US" altLang="zh-CN" sz="2000" dirty="0" err="1">
                <a:latin typeface="+mn-ea"/>
              </a:rPr>
              <a:t>CRC</a:t>
            </a:r>
            <a:r>
              <a:rPr lang="zh-CN" altLang="en-US" sz="2000" dirty="0">
                <a:latin typeface="+mn-ea"/>
              </a:rPr>
              <a:t>的</a:t>
            </a:r>
            <a:r>
              <a:rPr lang="en-US" altLang="zh-CN" sz="2000" dirty="0" err="1">
                <a:latin typeface="+mn-ea"/>
              </a:rPr>
              <a:t>SL3145</a:t>
            </a:r>
            <a:r>
              <a:rPr lang="en-US" altLang="zh-CN" sz="2000" dirty="0">
                <a:latin typeface="+mn-ea"/>
              </a:rPr>
              <a:t>/</a:t>
            </a:r>
            <a:r>
              <a:rPr lang="en-US" altLang="zh-CN" sz="2000" dirty="0" err="1">
                <a:latin typeface="+mn-ea"/>
              </a:rPr>
              <a:t>SL3330</a:t>
            </a:r>
            <a:r>
              <a:rPr lang="zh-CN" altLang="en-US" sz="2000" dirty="0">
                <a:latin typeface="+mn-ea"/>
              </a:rPr>
              <a:t>润滑脂、长城的</a:t>
            </a:r>
            <a:r>
              <a:rPr lang="en-US" altLang="zh-CN" sz="2000" dirty="0">
                <a:latin typeface="+mn-ea"/>
              </a:rPr>
              <a:t>HP-R</a:t>
            </a:r>
            <a:r>
              <a:rPr lang="zh-CN" altLang="en-US" sz="2000" dirty="0">
                <a:latin typeface="+mn-ea"/>
              </a:rPr>
              <a:t>润滑脂、壳牌的</a:t>
            </a:r>
            <a:r>
              <a:rPr lang="en-US" altLang="zh-CN" sz="2000" dirty="0" err="1">
                <a:latin typeface="+mn-ea"/>
              </a:rPr>
              <a:t>S5T460</a:t>
            </a:r>
            <a:r>
              <a:rPr lang="zh-CN" altLang="en-US" sz="2000" dirty="0">
                <a:latin typeface="+mn-ea"/>
              </a:rPr>
              <a:t>润滑脂，建议优选</a:t>
            </a:r>
            <a:r>
              <a:rPr lang="en-US" altLang="zh-CN" sz="2000" dirty="0" err="1">
                <a:latin typeface="+mn-ea"/>
              </a:rPr>
              <a:t>SL3330</a:t>
            </a:r>
            <a:r>
              <a:rPr lang="zh-CN" altLang="en-US" sz="2000" dirty="0">
                <a:latin typeface="+mn-ea"/>
              </a:rPr>
              <a:t>润滑脂）注意涂抹薄薄一层（厚度约</a:t>
            </a:r>
            <a:r>
              <a:rPr lang="en-US" altLang="zh-CN" sz="2000" dirty="0" err="1">
                <a:latin typeface="+mn-ea"/>
              </a:rPr>
              <a:t>0.05mm</a:t>
            </a:r>
            <a:r>
              <a:rPr lang="zh-CN" altLang="en-US" sz="2000" dirty="0">
                <a:latin typeface="+mn-ea"/>
              </a:rPr>
              <a:t>）即可。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电磁铁</a:t>
            </a:r>
            <a:r>
              <a:rPr lang="zh-CN" altLang="en-US" sz="3600" dirty="0"/>
              <a:t>内部检查和维护 </a:t>
            </a:r>
            <a:endParaRPr lang="zh-CN" altLang="en-US" sz="40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2" name="内容占位符 9"/>
          <p:cNvSpPr txBox="1">
            <a:spLocks/>
          </p:cNvSpPr>
          <p:nvPr/>
        </p:nvSpPr>
        <p:spPr>
          <a:xfrm>
            <a:off x="1187624" y="5445224"/>
            <a:ext cx="7643192" cy="38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 注意：制动器内部维护完毕后，请按拆序逆序装配。 </a:t>
            </a:r>
          </a:p>
        </p:txBody>
      </p:sp>
    </p:spTree>
    <p:extLst>
      <p:ext uri="{BB962C8B-B14F-4D97-AF65-F5344CB8AC3E}">
        <p14:creationId xmlns="" xmlns:p14="http://schemas.microsoft.com/office/powerpoint/2010/main" val="117901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2305844"/>
            <a:ext cx="2486025" cy="2876550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032" y="2492896"/>
            <a:ext cx="3312368" cy="276490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>
                <a:latin typeface="+mn-ea"/>
              </a:rPr>
              <a:t>4.3.1</a:t>
            </a:r>
            <a:r>
              <a:rPr lang="zh-CN" altLang="en-US" sz="2000" dirty="0">
                <a:latin typeface="+mn-ea"/>
              </a:rPr>
              <a:t>制动臂组件</a:t>
            </a:r>
          </a:p>
          <a:p>
            <a:pPr lvl="1"/>
            <a:r>
              <a:rPr lang="zh-CN" altLang="en-US" sz="2000" dirty="0">
                <a:latin typeface="+mn-ea"/>
              </a:rPr>
              <a:t>按上述方法拆卸制动臂组件后，分别转动两侧制动臂，检查两销轴灵活程度。</a:t>
            </a:r>
          </a:p>
          <a:p>
            <a:pPr lvl="1"/>
            <a:r>
              <a:rPr lang="zh-CN" altLang="en-US" sz="2000" dirty="0">
                <a:latin typeface="+mn-ea"/>
              </a:rPr>
              <a:t>注意检查其灵活程度，若存在灵活程度不够，需将销轴拆下，对销轴以及机座和制动臂上的销轴孔除锈并涂适量润滑脂。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制动相关部件的检查和维护 </a:t>
            </a:r>
          </a:p>
        </p:txBody>
      </p:sp>
    </p:spTree>
    <p:extLst>
      <p:ext uri="{BB962C8B-B14F-4D97-AF65-F5344CB8AC3E}">
        <p14:creationId xmlns="" xmlns:p14="http://schemas.microsoft.com/office/powerpoint/2010/main" val="184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56" y="2229432"/>
            <a:ext cx="2600688" cy="3029373"/>
          </a:xfrm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+mn-ea"/>
              </a:rPr>
              <a:t>摩擦片和制动轮毂表面的碳化物的</a:t>
            </a:r>
            <a:r>
              <a:rPr lang="zh-CN" altLang="en-US" sz="2000" dirty="0" smtClean="0">
                <a:latin typeface="+mn-ea"/>
              </a:rPr>
              <a:t>清理</a:t>
            </a:r>
            <a:endParaRPr lang="en-US" altLang="zh-CN" sz="2000" dirty="0" smtClean="0">
              <a:latin typeface="+mn-ea"/>
            </a:endParaRPr>
          </a:p>
          <a:p>
            <a:pPr lvl="1"/>
            <a:r>
              <a:rPr lang="zh-CN" altLang="en-US" sz="2000" dirty="0" smtClean="0">
                <a:latin typeface="+mn-ea"/>
              </a:rPr>
              <a:t>无</a:t>
            </a:r>
            <a:r>
              <a:rPr lang="zh-CN" altLang="en-US" sz="2000" dirty="0">
                <a:latin typeface="+mn-ea"/>
              </a:rPr>
              <a:t>齿引机经过长时间运行后，有可能因摩擦片与制动轮毂的长期磨擦，摩擦片表面发生碳化，造成摩擦片与制动轮毂的表面有黑色碳化物的存留现象，从而可能影响曳引机的制动力矩降低。如果有以上现象，应及时对摩擦片与制动轮毂进行清理维护。</a:t>
            </a:r>
          </a:p>
          <a:p>
            <a:r>
              <a:rPr lang="zh-CN" altLang="en-US" sz="2000" dirty="0">
                <a:latin typeface="+mn-ea"/>
              </a:rPr>
              <a:t>对碳化件进行清理前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必须将电梯停止运行以免发生意外。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制动相关部件的检查和维护 </a:t>
            </a:r>
          </a:p>
        </p:txBody>
      </p:sp>
    </p:spTree>
    <p:extLst>
      <p:ext uri="{BB962C8B-B14F-4D97-AF65-F5344CB8AC3E}">
        <p14:creationId xmlns="" xmlns:p14="http://schemas.microsoft.com/office/powerpoint/2010/main" val="132874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4277072"/>
          </a:xfrm>
        </p:spPr>
        <p:txBody>
          <a:bodyPr>
            <a:normAutofit lnSpcReduction="10000"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：将单侧的制动弹簧调节螺栓完全松脱。</a:t>
            </a:r>
          </a:p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：将制动臂组件旋转平置。</a:t>
            </a:r>
          </a:p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：使用砂纸将摩擦片及制动轮毂表面上的黑色碳化存留物清理干净。若摩擦片已有磨损（摩擦片厚度小于本文</a:t>
            </a:r>
            <a:r>
              <a:rPr lang="en-US" altLang="zh-CN" sz="2000" dirty="0">
                <a:latin typeface="+mn-ea"/>
              </a:rPr>
              <a:t>4.3.3</a:t>
            </a:r>
            <a:r>
              <a:rPr lang="zh-CN" altLang="en-US" sz="2000" dirty="0">
                <a:latin typeface="+mn-ea"/>
              </a:rPr>
              <a:t>规定时候时应按本文</a:t>
            </a:r>
            <a:r>
              <a:rPr lang="en-US" altLang="zh-CN" sz="2000" dirty="0">
                <a:latin typeface="+mn-ea"/>
              </a:rPr>
              <a:t>4.3.3</a:t>
            </a:r>
            <a:r>
              <a:rPr lang="zh-CN" altLang="en-US" sz="2000" dirty="0">
                <a:latin typeface="+mn-ea"/>
              </a:rPr>
              <a:t>条进行闸瓦的更换）。</a:t>
            </a:r>
          </a:p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：将清理好的制动臂组件恢复清理前的安装状态</a:t>
            </a:r>
            <a:r>
              <a:rPr lang="en-US" altLang="zh-CN" sz="2000" dirty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并按本文</a:t>
            </a:r>
            <a:r>
              <a:rPr lang="en-US" altLang="zh-CN" sz="2000" dirty="0">
                <a:latin typeface="+mn-ea"/>
              </a:rPr>
              <a:t>5.3.3</a:t>
            </a:r>
            <a:r>
              <a:rPr lang="zh-CN" altLang="en-US" sz="2000" dirty="0">
                <a:latin typeface="+mn-ea"/>
              </a:rPr>
              <a:t>条”</a:t>
            </a:r>
          </a:p>
          <a:p>
            <a:r>
              <a:rPr lang="zh-CN" altLang="en-US" sz="2000" dirty="0">
                <a:latin typeface="+mn-ea"/>
              </a:rPr>
              <a:t>制动间隙的调节</a:t>
            </a:r>
            <a:r>
              <a:rPr lang="en-US" altLang="zh-CN" sz="2000" dirty="0">
                <a:latin typeface="+mn-ea"/>
              </a:rPr>
              <a:t>"</a:t>
            </a:r>
            <a:r>
              <a:rPr lang="zh-CN" altLang="en-US" sz="2000" dirty="0">
                <a:latin typeface="+mn-ea"/>
              </a:rPr>
              <a:t>步骤进行调试。</a:t>
            </a:r>
          </a:p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5</a:t>
            </a:r>
            <a:r>
              <a:rPr lang="zh-CN" altLang="en-US" sz="2000" dirty="0">
                <a:latin typeface="+mn-ea"/>
              </a:rPr>
              <a:t>：重复以上步骤对另一侧的摩擦片及制动轮毂表面进行清理。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摩擦片和制动轮毂表面的碳化物的</a:t>
            </a:r>
            <a:r>
              <a:rPr lang="zh-CN" altLang="en-US" dirty="0" smtClean="0"/>
              <a:t>清理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1457325" cy="287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92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04864"/>
            <a:ext cx="2160240" cy="2624151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43808" y="2348880"/>
            <a:ext cx="5987008" cy="2736304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摩擦片的初始安装厚度是</a:t>
            </a:r>
            <a:r>
              <a:rPr lang="en-US" altLang="zh-CN" dirty="0" err="1"/>
              <a:t>8nm</a:t>
            </a:r>
            <a:r>
              <a:rPr lang="zh-CN" altLang="en-US" dirty="0"/>
              <a:t>（制动轮径</a:t>
            </a:r>
            <a:r>
              <a:rPr lang="en-US" altLang="zh-CN" dirty="0" err="1"/>
              <a:t>495mm</a:t>
            </a:r>
            <a:r>
              <a:rPr lang="zh-CN" altLang="en-US" dirty="0"/>
              <a:t>以下的此值是</a:t>
            </a:r>
            <a:r>
              <a:rPr lang="en-US" altLang="zh-CN" dirty="0" err="1"/>
              <a:t>6nmm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当</a:t>
            </a:r>
            <a:r>
              <a:rPr lang="zh-CN" altLang="en-US" dirty="0"/>
              <a:t>摩擦片因故损坏或其厚度小于</a:t>
            </a:r>
            <a:r>
              <a:rPr lang="en-US" altLang="zh-CN" dirty="0" err="1"/>
              <a:t>4nm</a:t>
            </a:r>
            <a:r>
              <a:rPr lang="zh-CN" altLang="en-US" dirty="0"/>
              <a:t>（制动轮径</a:t>
            </a:r>
            <a:r>
              <a:rPr lang="en-US" altLang="zh-CN" dirty="0" err="1"/>
              <a:t>495mm</a:t>
            </a:r>
            <a:r>
              <a:rPr lang="zh-CN" altLang="en-US" dirty="0"/>
              <a:t>以下的此</a:t>
            </a:r>
            <a:r>
              <a:rPr lang="zh-CN" altLang="en-US" dirty="0" smtClean="0"/>
              <a:t>值</a:t>
            </a:r>
            <a:r>
              <a:rPr lang="en-US" altLang="zh-CN" dirty="0" err="1" smtClean="0"/>
              <a:t>3mm</a:t>
            </a:r>
            <a:r>
              <a:rPr lang="zh-CN" altLang="en-US" dirty="0"/>
              <a:t>）、在正常运行时不能抱紧制动轮缘时，必须更换摩擦片以保证电梯的安全运圈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更换闸瓦前，必须停止曳引机的运行。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闸瓦的更换 </a:t>
            </a:r>
          </a:p>
        </p:txBody>
      </p:sp>
    </p:spTree>
    <p:extLst>
      <p:ext uri="{BB962C8B-B14F-4D97-AF65-F5344CB8AC3E}">
        <p14:creationId xmlns="" xmlns:p14="http://schemas.microsoft.com/office/powerpoint/2010/main" val="361228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2267538"/>
            <a:ext cx="1562318" cy="2953162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闸瓦的更换步骤：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步骤</a:t>
            </a:r>
            <a:r>
              <a:rPr lang="en-US" altLang="zh-CN" dirty="0"/>
              <a:t>1</a:t>
            </a:r>
            <a:r>
              <a:rPr lang="zh-CN" altLang="en-US" dirty="0"/>
              <a:t>：完全松脱制动弹簧调节螺栓。</a:t>
            </a:r>
          </a:p>
          <a:p>
            <a:pPr lvl="1"/>
            <a:r>
              <a:rPr lang="zh-CN" altLang="en-US" dirty="0"/>
              <a:t>步骤</a:t>
            </a:r>
            <a:r>
              <a:rPr lang="en-US" altLang="zh-CN" dirty="0"/>
              <a:t>2</a:t>
            </a:r>
            <a:r>
              <a:rPr lang="zh-CN" altLang="en-US" dirty="0"/>
              <a:t>：旋转平置制动臂组件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步骤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：松开</a:t>
            </a:r>
            <a:r>
              <a:rPr lang="zh-CN" altLang="en-US" dirty="0"/>
              <a:t>闻瓦定位螺栓。</a:t>
            </a:r>
          </a:p>
          <a:p>
            <a:pPr lvl="1"/>
            <a:r>
              <a:rPr lang="zh-CN" altLang="en-US" dirty="0"/>
              <a:t>步骤</a:t>
            </a:r>
            <a:r>
              <a:rPr lang="en-US" altLang="zh-CN" dirty="0" smtClean="0"/>
              <a:t>4</a:t>
            </a:r>
            <a:r>
              <a:rPr lang="zh-CN" altLang="en-US" dirty="0"/>
              <a:t>：拆除闸瓦销轴挡圈</a:t>
            </a:r>
            <a:r>
              <a:rPr lang="en-US" altLang="zh-CN" dirty="0"/>
              <a:t>.</a:t>
            </a:r>
            <a:r>
              <a:rPr lang="zh-CN" altLang="en-US" dirty="0"/>
              <a:t>取出闸瓦销轴，更换新的闸瓦，如有需要，可同时对制动轮毂表面进行清理。</a:t>
            </a:r>
          </a:p>
          <a:p>
            <a:pPr lvl="1"/>
            <a:r>
              <a:rPr lang="zh-CN" altLang="en-US" dirty="0"/>
              <a:t>步骤</a:t>
            </a:r>
            <a:r>
              <a:rPr lang="en-US" altLang="zh-CN" dirty="0"/>
              <a:t>5</a:t>
            </a:r>
            <a:r>
              <a:rPr lang="zh-CN" altLang="en-US" dirty="0"/>
              <a:t>：将制动臂组件恢复正常安装</a:t>
            </a:r>
            <a:r>
              <a:rPr lang="zh-CN" altLang="en-US" dirty="0" smtClean="0"/>
              <a:t>状态。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闸瓦的更换 </a:t>
            </a:r>
          </a:p>
        </p:txBody>
      </p:sp>
    </p:spTree>
    <p:extLst>
      <p:ext uri="{BB962C8B-B14F-4D97-AF65-F5344CB8AC3E}">
        <p14:creationId xmlns="" xmlns:p14="http://schemas.microsoft.com/office/powerpoint/2010/main" val="294507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1506" y="6228463"/>
            <a:ext cx="6400800" cy="62292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沈阳远大智能工业集团股份有限公司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627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若</a:t>
            </a:r>
            <a:r>
              <a:rPr lang="zh-CN" altLang="en-US" dirty="0"/>
              <a:t>同时调整制动器两侧制动弹簧时，应将电梯空载开</a:t>
            </a:r>
            <a:r>
              <a:rPr lang="zh-CN" altLang="en-US" dirty="0" smtClean="0"/>
              <a:t>至上端站</a:t>
            </a:r>
            <a:r>
              <a:rPr lang="zh-CN" altLang="en-US" dirty="0"/>
              <a:t>并将对重坐在缓冲器上， </a:t>
            </a:r>
            <a:r>
              <a:rPr lang="zh-CN" altLang="en-US" dirty="0" smtClean="0"/>
              <a:t>以免</a:t>
            </a:r>
            <a:r>
              <a:rPr lang="zh-CN" altLang="en-US" dirty="0"/>
              <a:t>发生溜车事故！ </a:t>
            </a:r>
          </a:p>
          <a:p>
            <a:pPr marL="400050" lvl="1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在</a:t>
            </a:r>
            <a:r>
              <a:rPr lang="zh-CN" altLang="en-US" dirty="0"/>
              <a:t>电梯对重未坐在缓冲器上时，如欲调整制动器的制动力，左右两侧应分别进行，调整 </a:t>
            </a:r>
            <a:r>
              <a:rPr lang="zh-CN" altLang="en-US" dirty="0" smtClean="0"/>
              <a:t>一侧</a:t>
            </a:r>
            <a:r>
              <a:rPr lang="zh-CN" altLang="en-US" dirty="0"/>
              <a:t>前，先将另一侧制动弹簧压紧，使其有足够的制动力，再进行调整，调整结束后，锁紧 </a:t>
            </a:r>
            <a:r>
              <a:rPr lang="zh-CN" altLang="en-US" dirty="0" smtClean="0"/>
              <a:t>所有</a:t>
            </a:r>
            <a:r>
              <a:rPr lang="zh-CN" altLang="en-US" dirty="0"/>
              <a:t>有关部件，调整结束后，锁紧所有有关部件。两侧调整方法相同。 </a:t>
            </a:r>
            <a:r>
              <a:rPr lang="zh-CN" altLang="en-US" dirty="0" smtClean="0"/>
              <a:t>正常</a:t>
            </a:r>
            <a:r>
              <a:rPr lang="zh-CN" altLang="en-US" dirty="0"/>
              <a:t>工作或通电试验前，应将手柄轴复位，并将螺纹连接的手柄杆取下 （卡簧连接的手 </a:t>
            </a:r>
            <a:r>
              <a:rPr lang="zh-CN" altLang="en-US" dirty="0" smtClean="0"/>
              <a:t>柄</a:t>
            </a:r>
            <a:r>
              <a:rPr lang="zh-CN" altLang="en-US" dirty="0"/>
              <a:t>杆因重量较轻，可不取下） </a:t>
            </a: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重要提示 </a:t>
            </a:r>
          </a:p>
        </p:txBody>
      </p:sp>
    </p:spTree>
    <p:extLst>
      <p:ext uri="{BB962C8B-B14F-4D97-AF65-F5344CB8AC3E}">
        <p14:creationId xmlns="" xmlns:p14="http://schemas.microsoft.com/office/powerpoint/2010/main" val="47592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在</a:t>
            </a:r>
            <a:r>
              <a:rPr lang="zh-CN" altLang="en-US" dirty="0"/>
              <a:t>对制动器进行维护前，首先应遵守安全规程，对电梯进行相应的安全操作，确保在对制动 </a:t>
            </a:r>
            <a:r>
              <a:rPr lang="zh-CN" altLang="en-US" dirty="0" smtClean="0"/>
              <a:t>器</a:t>
            </a:r>
            <a:r>
              <a:rPr lang="zh-CN" altLang="en-US" dirty="0"/>
              <a:t>进行操作时，电梯和操作人员都处于安全状态，应使： </a:t>
            </a:r>
          </a:p>
          <a:p>
            <a:pPr marL="0" indent="0">
              <a:buNone/>
            </a:pPr>
            <a:r>
              <a:rPr lang="en-US" altLang="zh-CN" dirty="0" smtClean="0"/>
              <a:t>		a</a:t>
            </a:r>
            <a:r>
              <a:rPr lang="en-US" altLang="zh-CN" dirty="0"/>
              <a:t>.</a:t>
            </a:r>
            <a:r>
              <a:rPr lang="zh-CN" altLang="en-US" dirty="0"/>
              <a:t>将轿厢停于顶层，确认电梯轿厢处于完全空载的状态，关闭轿厢门；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	b</a:t>
            </a:r>
            <a:r>
              <a:rPr lang="en-US" altLang="zh-CN" dirty="0"/>
              <a:t>.</a:t>
            </a:r>
            <a:r>
              <a:rPr lang="zh-CN" altLang="en-US" dirty="0"/>
              <a:t>将电梯处于紧急电动运行状态； </a:t>
            </a:r>
          </a:p>
          <a:p>
            <a:pPr marL="0" indent="0">
              <a:buNone/>
            </a:pPr>
            <a:r>
              <a:rPr lang="en-US" altLang="zh-CN" dirty="0" smtClean="0"/>
              <a:t>		c</a:t>
            </a:r>
            <a:r>
              <a:rPr lang="en-US" altLang="zh-CN" dirty="0"/>
              <a:t>.</a:t>
            </a:r>
            <a:r>
              <a:rPr lang="zh-CN" altLang="en-US" dirty="0"/>
              <a:t>将对重落在底坑支撑物，并确认空载的轿厢不再移动；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	d</a:t>
            </a:r>
            <a:r>
              <a:rPr lang="en-US" altLang="zh-CN" dirty="0"/>
              <a:t>.</a:t>
            </a:r>
            <a:r>
              <a:rPr lang="zh-CN" altLang="en-US" dirty="0"/>
              <a:t>断开电源； </a:t>
            </a:r>
          </a:p>
          <a:p>
            <a:pPr marL="0" indent="0">
              <a:buNone/>
            </a:pPr>
            <a:r>
              <a:rPr lang="en-US" altLang="zh-CN" dirty="0" smtClean="0"/>
              <a:t>		e</a:t>
            </a:r>
            <a:r>
              <a:rPr lang="en-US" altLang="zh-CN" dirty="0"/>
              <a:t>.</a:t>
            </a:r>
            <a:r>
              <a:rPr lang="zh-CN" altLang="en-US" dirty="0"/>
              <a:t>设置安全挂牌。 </a:t>
            </a:r>
          </a:p>
          <a:p>
            <a:pPr marL="0" indent="0">
              <a:buNone/>
            </a:pPr>
            <a:r>
              <a:rPr lang="zh-CN" altLang="en-US" dirty="0" smtClean="0"/>
              <a:t>未经</a:t>
            </a:r>
            <a:r>
              <a:rPr lang="zh-CN" altLang="en-US" dirty="0"/>
              <a:t>制动器专业培训，不得擅自调整制动器！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维护</a:t>
            </a:r>
            <a:r>
              <a:rPr lang="zh-CN" altLang="en-US" dirty="0"/>
              <a:t>保养操作前的注意事项 </a:t>
            </a:r>
          </a:p>
        </p:txBody>
      </p:sp>
    </p:spTree>
    <p:extLst>
      <p:ext uri="{BB962C8B-B14F-4D97-AF65-F5344CB8AC3E}">
        <p14:creationId xmlns="" xmlns:p14="http://schemas.microsoft.com/office/powerpoint/2010/main" val="141990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306166" cy="450595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制动器结构示意图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9428" y="1772816"/>
            <a:ext cx="30716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/>
              <a:t>）顶杆</a:t>
            </a:r>
            <a:r>
              <a:rPr lang="zh-CN" altLang="en-US" dirty="0" smtClean="0"/>
              <a:t>帽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/>
              <a:t>）松闸螺栓 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/>
              <a:t>）松闸螺栓锁紧</a:t>
            </a:r>
            <a:r>
              <a:rPr lang="zh-CN" altLang="en-US" dirty="0" smtClean="0"/>
              <a:t>螺母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/>
              <a:t>4</a:t>
            </a:r>
            <a:r>
              <a:rPr lang="zh-CN" altLang="en-US" dirty="0"/>
              <a:t>）制动臂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/>
              <a:t>）制动瓦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zh-CN" altLang="en-US" dirty="0"/>
              <a:t>）制动瓦调节螺栓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en-US" dirty="0"/>
              <a:t>）制动瓦调节螺栓锁紧</a:t>
            </a:r>
            <a:r>
              <a:rPr lang="zh-CN" altLang="en-US" dirty="0" smtClean="0"/>
              <a:t>螺母</a:t>
            </a:r>
            <a:endParaRPr lang="en-US" altLang="zh-CN" dirty="0" smtClean="0"/>
          </a:p>
          <a:p>
            <a:r>
              <a:rPr lang="en-US" altLang="zh-CN" dirty="0" smtClean="0"/>
              <a:t>8</a:t>
            </a:r>
            <a:r>
              <a:rPr lang="zh-CN" altLang="en-US" dirty="0"/>
              <a:t>）手动松闸</a:t>
            </a:r>
            <a:r>
              <a:rPr lang="zh-CN" altLang="en-US" dirty="0" smtClean="0"/>
              <a:t>杆</a:t>
            </a:r>
            <a:endParaRPr lang="en-US" altLang="zh-CN" dirty="0" smtClean="0"/>
          </a:p>
          <a:p>
            <a:r>
              <a:rPr lang="en-US" altLang="zh-CN" dirty="0" smtClean="0"/>
              <a:t>9</a:t>
            </a:r>
            <a:r>
              <a:rPr lang="zh-CN" altLang="en-US" dirty="0"/>
              <a:t>）电磁铁   </a:t>
            </a:r>
            <a:endParaRPr lang="en-US" altLang="zh-CN" dirty="0" smtClean="0"/>
          </a:p>
          <a:p>
            <a:r>
              <a:rPr lang="en-US" altLang="zh-CN" dirty="0" smtClean="0"/>
              <a:t>10</a:t>
            </a:r>
            <a:r>
              <a:rPr lang="zh-CN" altLang="en-US" dirty="0"/>
              <a:t>）制动弹簧 </a:t>
            </a:r>
            <a:endParaRPr lang="en-US" altLang="zh-CN" dirty="0" smtClean="0"/>
          </a:p>
          <a:p>
            <a:r>
              <a:rPr lang="en-US" altLang="zh-CN" dirty="0" smtClean="0"/>
              <a:t>11</a:t>
            </a:r>
            <a:r>
              <a:rPr lang="zh-CN" altLang="en-US" dirty="0"/>
              <a:t>）弹簧紧固螺母 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/>
              <a:t>12</a:t>
            </a:r>
            <a:r>
              <a:rPr lang="zh-CN" altLang="en-US" dirty="0"/>
              <a:t>）弹簧锁紧螺母 </a:t>
            </a:r>
            <a:endParaRPr lang="en-US" altLang="zh-CN" dirty="0" smtClean="0"/>
          </a:p>
          <a:p>
            <a:r>
              <a:rPr lang="en-US" altLang="zh-CN" dirty="0" smtClean="0"/>
              <a:t>13</a:t>
            </a:r>
            <a:r>
              <a:rPr lang="en-US" altLang="zh-CN" dirty="0"/>
              <a:t>)</a:t>
            </a:r>
            <a:r>
              <a:rPr lang="zh-CN" altLang="en-US" dirty="0"/>
              <a:t>电磁铁紧固螺栓 </a:t>
            </a:r>
          </a:p>
        </p:txBody>
      </p:sp>
    </p:spTree>
    <p:extLst>
      <p:ext uri="{BB962C8B-B14F-4D97-AF65-F5344CB8AC3E}">
        <p14:creationId xmlns="" xmlns:p14="http://schemas.microsoft.com/office/powerpoint/2010/main" val="335443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制动器</a:t>
            </a:r>
            <a:r>
              <a:rPr lang="zh-CN" altLang="en-US" dirty="0"/>
              <a:t>的解体维护保养间隔时间为</a:t>
            </a:r>
            <a:r>
              <a:rPr lang="en-US" altLang="zh-CN" dirty="0"/>
              <a:t>12</a:t>
            </a:r>
            <a:r>
              <a:rPr lang="zh-CN" altLang="en-US" dirty="0"/>
              <a:t>个月，如使用环境恶劣 （潮湿、腐蚀 </a:t>
            </a:r>
            <a:r>
              <a:rPr lang="zh-CN" altLang="en-US" dirty="0" smtClean="0"/>
              <a:t>及</a:t>
            </a:r>
            <a:r>
              <a:rPr lang="zh-CN" altLang="en-US" dirty="0"/>
              <a:t>高温等）应根据现场情况缩短周期；制动器必须进行周期检查，检查间隔为</a:t>
            </a:r>
            <a:r>
              <a:rPr lang="en-US" altLang="zh-CN" dirty="0"/>
              <a:t>1 </a:t>
            </a:r>
            <a:r>
              <a:rPr lang="zh-CN" altLang="en-US" dirty="0" smtClean="0"/>
              <a:t>个</a:t>
            </a:r>
            <a:r>
              <a:rPr lang="zh-CN" altLang="en-US" dirty="0"/>
              <a:t>月，基本检查项目内容如下： </a:t>
            </a:r>
          </a:p>
          <a:p>
            <a:pPr marL="400050" lvl="1" indent="0">
              <a:buNone/>
            </a:pPr>
            <a:r>
              <a:rPr lang="en-US" altLang="zh-CN" dirty="0" smtClean="0"/>
              <a:t>1</a:t>
            </a:r>
            <a:r>
              <a:rPr lang="zh-CN" altLang="en-US" dirty="0"/>
              <a:t>）手动松闸的灵活性；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2</a:t>
            </a:r>
            <a:r>
              <a:rPr lang="zh-CN" altLang="en-US" dirty="0"/>
              <a:t>）各处涂红漆处有无松动； </a:t>
            </a:r>
            <a:endParaRPr lang="en-US" altLang="zh-CN" dirty="0" smtClean="0"/>
          </a:p>
          <a:p>
            <a:r>
              <a:rPr lang="en-US" altLang="zh-CN" dirty="0"/>
              <a:t>3</a:t>
            </a:r>
            <a:r>
              <a:rPr lang="zh-CN" altLang="en-US" dirty="0"/>
              <a:t>）各表面的生锈情况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/>
              <a:t>）制动力矩是否足够；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）制动轮毂表面是否有黑色碳化物；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）摩擦片厚度是否小于</a:t>
            </a:r>
            <a:r>
              <a:rPr lang="en-US" altLang="zh-CN" dirty="0" err="1"/>
              <a:t>4mm</a:t>
            </a:r>
            <a:r>
              <a:rPr lang="zh-CN" altLang="en-US" dirty="0"/>
              <a:t>（制动轮径</a:t>
            </a:r>
            <a:r>
              <a:rPr lang="en-US" altLang="zh-CN" dirty="0" err="1"/>
              <a:t>495mm</a:t>
            </a:r>
            <a:r>
              <a:rPr lang="zh-CN" altLang="en-US" dirty="0"/>
              <a:t>以下的此值是</a:t>
            </a:r>
            <a:r>
              <a:rPr lang="en-US" altLang="zh-CN" dirty="0" err="1"/>
              <a:t>3mm</a:t>
            </a:r>
            <a:r>
              <a:rPr lang="zh-CN" altLang="en-US" dirty="0"/>
              <a:t>）；</a:t>
            </a:r>
          </a:p>
          <a:p>
            <a:r>
              <a:rPr lang="en-US" altLang="zh-CN" dirty="0"/>
              <a:t>7</a:t>
            </a:r>
            <a:r>
              <a:rPr lang="zh-CN" altLang="en-US" dirty="0"/>
              <a:t>）电磁铁动铁芯的动作是否灵活；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）制动器的剩余行程是否满足要求（剩余行程的极限值</a:t>
            </a:r>
            <a:r>
              <a:rPr lang="zh-CN" altLang="en-US" dirty="0" smtClean="0"/>
              <a:t>不得</a:t>
            </a:r>
            <a:r>
              <a:rPr lang="en-US" altLang="zh-CN" dirty="0" err="1" smtClean="0"/>
              <a:t>0.5mm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电磁铁每工作</a:t>
            </a:r>
            <a:r>
              <a:rPr lang="en-US" altLang="zh-CN" dirty="0"/>
              <a:t>200</a:t>
            </a:r>
            <a:r>
              <a:rPr lang="zh-CN" altLang="en-US" dirty="0"/>
              <a:t>万次或</a:t>
            </a:r>
            <a:r>
              <a:rPr lang="en-US" altLang="zh-CN" dirty="0"/>
              <a:t>2</a:t>
            </a:r>
            <a:r>
              <a:rPr lang="zh-CN" altLang="en-US" dirty="0"/>
              <a:t>年或噪声变大时，应及时更换电磁铁两端的减震垫；如制动器超过</a:t>
            </a:r>
            <a:r>
              <a:rPr lang="en-US" altLang="zh-CN" dirty="0"/>
              <a:t>6</a:t>
            </a:r>
            <a:r>
              <a:rPr lang="zh-CN" altLang="en-US" dirty="0"/>
              <a:t>个月不使用且存放在潮湿的环境，则使用前也应检查制动器内部是否生锈，若生锈应更换相应零部件。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制动器的维护保养周期 </a:t>
            </a:r>
          </a:p>
        </p:txBody>
      </p:sp>
    </p:spTree>
    <p:extLst>
      <p:ext uri="{BB962C8B-B14F-4D97-AF65-F5344CB8AC3E}">
        <p14:creationId xmlns="" xmlns:p14="http://schemas.microsoft.com/office/powerpoint/2010/main" val="168869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拆卸制动臂组件 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</a:t>
            </a:r>
            <a:r>
              <a:rPr lang="zh-CN" altLang="en-US" dirty="0"/>
              <a:t>：完全松脱弹簧固定螺母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步骤</a:t>
            </a:r>
            <a:r>
              <a:rPr lang="en-US" altLang="zh-CN" dirty="0"/>
              <a:t>2</a:t>
            </a:r>
            <a:r>
              <a:rPr lang="zh-CN" altLang="en-US" dirty="0"/>
              <a:t>：旋转平置制动臂组件。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制动器维护保养方法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7614"/>
            <a:ext cx="3457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00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2844006"/>
            <a:ext cx="3400425" cy="1800225"/>
          </a:xfrm>
        </p:spPr>
      </p:pic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251520" y="5661248"/>
            <a:ext cx="8280920" cy="1067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拆卸</a:t>
            </a:r>
            <a:r>
              <a:rPr lang="zh-CN" altLang="en-US" dirty="0"/>
              <a:t>制动臂组件后需对电磁铁动铁芯的灵活度进行检查，用手</a:t>
            </a:r>
            <a:r>
              <a:rPr lang="zh-CN" altLang="en-US" dirty="0" smtClean="0"/>
              <a:t>来回</a:t>
            </a:r>
            <a:r>
              <a:rPr lang="zh-CN" altLang="en-US" dirty="0"/>
              <a:t>推拉动铁芯，是否顺畅不卡顿，如不顺畅需将电磁铁拆开检修。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检查动铁芯灵活度 </a:t>
            </a:r>
          </a:p>
        </p:txBody>
      </p:sp>
      <p:sp>
        <p:nvSpPr>
          <p:cNvPr id="6" name="矩形 5"/>
          <p:cNvSpPr/>
          <p:nvPr/>
        </p:nvSpPr>
        <p:spPr>
          <a:xfrm>
            <a:off x="6948264" y="2880518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用</a:t>
            </a:r>
            <a:r>
              <a:rPr lang="zh-CN" altLang="en-US" dirty="0"/>
              <a:t>手来回 </a:t>
            </a:r>
          </a:p>
          <a:p>
            <a:r>
              <a:rPr lang="zh-CN" altLang="en-US" dirty="0" smtClean="0"/>
              <a:t>推</a:t>
            </a:r>
            <a:r>
              <a:rPr lang="zh-CN" altLang="en-US" dirty="0"/>
              <a:t>拉动铁芯 </a:t>
            </a:r>
          </a:p>
        </p:txBody>
      </p:sp>
      <p:sp>
        <p:nvSpPr>
          <p:cNvPr id="7" name="左右箭头 6"/>
          <p:cNvSpPr/>
          <p:nvPr/>
        </p:nvSpPr>
        <p:spPr>
          <a:xfrm>
            <a:off x="5292080" y="3255367"/>
            <a:ext cx="1080120" cy="1736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320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88" y="2720038"/>
            <a:ext cx="2143424" cy="2048161"/>
          </a:xfrm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步骤</a:t>
            </a:r>
            <a:r>
              <a:rPr lang="en-US" altLang="zh-CN" dirty="0"/>
              <a:t>1</a:t>
            </a:r>
            <a:r>
              <a:rPr lang="zh-CN" altLang="en-US" dirty="0"/>
              <a:t>：拆除顶杆帽螺钉，拆下顶杆帽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步骤</a:t>
            </a:r>
            <a:r>
              <a:rPr lang="en-US" altLang="zh-CN" dirty="0"/>
              <a:t>2</a:t>
            </a:r>
            <a:r>
              <a:rPr lang="zh-CN" altLang="en-US" dirty="0"/>
              <a:t>：拆除护套螺钉，取下减震组件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步骤</a:t>
            </a:r>
            <a:r>
              <a:rPr lang="en-US" altLang="zh-CN" dirty="0"/>
              <a:t>3</a:t>
            </a:r>
            <a:r>
              <a:rPr lang="zh-CN" altLang="en-US" dirty="0"/>
              <a:t>：拆除端盖螺钉，取下端盖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步骤</a:t>
            </a:r>
            <a:r>
              <a:rPr lang="en-US" altLang="zh-CN" dirty="0"/>
              <a:t>4</a:t>
            </a:r>
            <a:r>
              <a:rPr lang="zh-CN" altLang="en-US" dirty="0"/>
              <a:t>：压下手柄将端盖顶出并取下（手柄严禁旋转</a:t>
            </a:r>
            <a:r>
              <a:rPr lang="en-US" altLang="zh-CN" dirty="0"/>
              <a:t>180°</a:t>
            </a:r>
            <a:r>
              <a:rPr lang="zh-CN" altLang="en-US" dirty="0"/>
              <a:t>）。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卸电磁铁 </a:t>
            </a:r>
          </a:p>
        </p:txBody>
      </p:sp>
    </p:spTree>
    <p:extLst>
      <p:ext uri="{BB962C8B-B14F-4D97-AF65-F5344CB8AC3E}">
        <p14:creationId xmlns="" xmlns:p14="http://schemas.microsoft.com/office/powerpoint/2010/main" val="48805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电磁铁内部检查和维护 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461839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：检查减震垫是否完整，是否有破损，若损坏须进行更换；拆卸步骤如</a:t>
            </a:r>
            <a:r>
              <a:rPr lang="en-US" altLang="zh-CN" sz="2000" dirty="0">
                <a:latin typeface="+mn-ea"/>
              </a:rPr>
              <a:t>4.2.3</a:t>
            </a:r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和步骤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，装配时反步骤装配即可。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1080120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+mn-ea"/>
              </a:rPr>
              <a:t>步骤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：检查动铁芯表面油污，将表面擦拭干净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9555"/>
            <a:ext cx="2133898" cy="1867161"/>
          </a:xfrm>
        </p:spPr>
      </p:pic>
      <p:pic>
        <p:nvPicPr>
          <p:cNvPr id="11" name="内容占位符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42" y="2377136"/>
            <a:ext cx="2076740" cy="2076740"/>
          </a:xfrm>
        </p:spPr>
      </p:pic>
      <p:sp>
        <p:nvSpPr>
          <p:cNvPr id="12" name="文本占位符 7"/>
          <p:cNvSpPr txBox="1">
            <a:spLocks/>
          </p:cNvSpPr>
          <p:nvPr/>
        </p:nvSpPr>
        <p:spPr>
          <a:xfrm>
            <a:off x="4788024" y="4653136"/>
            <a:ext cx="4041775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latin typeface="+mn-ea"/>
              </a:rPr>
              <a:t>步骤</a:t>
            </a:r>
            <a:r>
              <a:rPr lang="en-US" altLang="zh-CN" sz="2000" dirty="0" smtClean="0">
                <a:latin typeface="+mn-ea"/>
              </a:rPr>
              <a:t>3</a:t>
            </a:r>
            <a:r>
              <a:rPr lang="zh-CN" altLang="en-US" sz="2000" dirty="0" smtClean="0">
                <a:latin typeface="+mn-ea"/>
              </a:rPr>
              <a:t>：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	a.</a:t>
            </a:r>
            <a:r>
              <a:rPr lang="zh-CN" altLang="en-US" sz="2000" dirty="0" smtClean="0">
                <a:latin typeface="+mn-ea"/>
              </a:rPr>
              <a:t>检查动铁芯体径向磨损；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	b.</a:t>
            </a:r>
            <a:r>
              <a:rPr lang="zh-CN" altLang="en-US" sz="2000" dirty="0" smtClean="0">
                <a:latin typeface="+mn-ea"/>
              </a:rPr>
              <a:t>检查动铁芯杆径向磨损；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	</a:t>
            </a:r>
            <a:r>
              <a:rPr lang="en-US" altLang="zh-CN" sz="2000" dirty="0" smtClean="0">
                <a:latin typeface="+mn-ea"/>
              </a:rPr>
              <a:t>c.</a:t>
            </a:r>
            <a:r>
              <a:rPr lang="zh-CN" altLang="en-US" sz="2000" dirty="0" smtClean="0">
                <a:latin typeface="+mn-ea"/>
              </a:rPr>
              <a:t>动铁芯体和杆表面未达到更换要求的磨损划痕，用砂纸修光且不得有台阶感。</a:t>
            </a: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51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1045</Words>
  <Application>Microsoft Office PowerPoint</Application>
  <PresentationFormat>全屏显示(4:3)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聚合</vt:lpstr>
      <vt:lpstr>鼓式制动器调整</vt:lpstr>
      <vt:lpstr> 重要提示 </vt:lpstr>
      <vt:lpstr>维护保养操作前的注意事项 </vt:lpstr>
      <vt:lpstr>制动器结构示意图 </vt:lpstr>
      <vt:lpstr>制动器的维护保养周期 </vt:lpstr>
      <vt:lpstr>制动器维护保养方法</vt:lpstr>
      <vt:lpstr>检查动铁芯灵活度 </vt:lpstr>
      <vt:lpstr>卸电磁铁 </vt:lpstr>
      <vt:lpstr>电磁铁内部检查和维护 </vt:lpstr>
      <vt:lpstr>电磁铁内部检查和维护 </vt:lpstr>
      <vt:lpstr>电磁铁内部检查和维护 </vt:lpstr>
      <vt:lpstr>制动相关部件的检查和维护 </vt:lpstr>
      <vt:lpstr>制动相关部件的检查和维护 </vt:lpstr>
      <vt:lpstr>摩擦片和制动轮毂表面的碳化物的清理</vt:lpstr>
      <vt:lpstr>闸瓦的更换 </vt:lpstr>
      <vt:lpstr>闸瓦的更换 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鼓式制动器调整</dc:title>
  <dc:creator>Administrator</dc:creator>
  <cp:lastModifiedBy>tt</cp:lastModifiedBy>
  <cp:revision>15</cp:revision>
  <dcterms:created xsi:type="dcterms:W3CDTF">2021-05-11T00:29:08Z</dcterms:created>
  <dcterms:modified xsi:type="dcterms:W3CDTF">2021-05-11T09:28:46Z</dcterms:modified>
</cp:coreProperties>
</file>